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98928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70030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69001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1718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928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797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1 359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2018-12-17T08:25:12Z</dcterms:modified>
</cp:coreProperties>
</file>