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7156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66762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995727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63329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1244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69168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2018-12-17T08:25:04Z</dcterms:modified>
</cp:coreProperties>
</file>