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Orkdal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61025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00997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62541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83542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82708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3754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1 764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371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2018-12-17T08:24:54Z</dcterms:modified>
</cp:coreProperties>
</file>