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Oppdal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9354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35869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76770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18803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69947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91685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261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368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2018-12-17T08:24:45Z</dcterms:modified>
</cp:coreProperties>
</file>