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Namsos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61839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126591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68628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44977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9836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82058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841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371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2018-12-17T08:24:33Z</dcterms:modified>
</cp:coreProperties>
</file>