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Steinkjer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13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78175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84496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208676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31133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27552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388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369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2018-12-17T08:24:24Z</dcterms:modified>
</cp:coreProperties>
</file>