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03424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138 666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80235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01350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58 814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4650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21 312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38 143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369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7159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42 000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31 832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115 587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2018-12-17T08:24:15Z</dcterms:modified>
</cp:coreProperties>
</file>