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Finnmark - Finnmárku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35208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8 005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35436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8 005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25775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32986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81394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25982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2 170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2018-12-17T07:59:57Z</dcterms:modified>
</cp:coreProperties>
</file>