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86525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8959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009774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7879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5375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0169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598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2018-12-17T08:24:07Z</dcterms:modified>
</cp:coreProperties>
</file>