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Deatnu - Tana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292182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72161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79313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29434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75355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40162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2018-12-17T08:23:57Z</dcterms:modified>
</cp:coreProperties>
</file>