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Kárášjohka - Karasjok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29402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44711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73762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4064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8508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0725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2018-12-17T08:23:48Z</dcterms:modified>
</cp:coreProperties>
</file>