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Alta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9528912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2019734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6285445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1 229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9275001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1 229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7163634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9868053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460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751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1 163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368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2018-12-17T08:23:31Z</dcterms:modified>
</cp:coreProperties>
</file>