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Hammerfest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48382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835396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9235311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3116749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17535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051366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617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365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2018-12-17T08:23:22Z</dcterms:modified>
</cp:coreProperties>
</file>