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Vadsø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60615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58937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18826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7389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2324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92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2018-12-17T08:23:14Z</dcterms:modified>
</cp:coreProperties>
</file>