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Troms - Romsa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6606577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10 654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7311044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10 289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10 654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10 654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4912550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298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6 081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874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3 617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722742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6 850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1 316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2 407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1742435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407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0667654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2 160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1 301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8 380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9 808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373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2018-12-17T07:59:49Z</dcterms:modified>
</cp:coreProperties>
</file>