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Nordreisa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03721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16809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92950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86815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0477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6750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2018-12-17T08:23:05Z</dcterms:modified>
</cp:coreProperties>
</file>