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Lenvik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29743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80631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88392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34600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5270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1327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603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2018-12-17T08:22:56Z</dcterms:modified>
</cp:coreProperties>
</file>