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Torsken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53226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79897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8592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20213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4941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8983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2018-12-17T08:22:45Z</dcterms:modified>
</cp:coreProperties>
</file>