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Tromsø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732254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9 335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281049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9 335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9 335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9 335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329541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566805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6 850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1 132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1 272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48541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38206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1 192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8 051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8 671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372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2018-12-17T08:22:34Z</dcterms:modified>
</cp:coreProperties>
</file>