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77796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12515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65833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31104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7113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6249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2 050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2018-12-17T07:59:40Z</dcterms:modified>
</cp:coreProperties>
</file>