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Fauske - Fuosko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1735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14700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37150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18508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33161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7260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369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2018-12-17T08:22:15Z</dcterms:modified>
</cp:coreProperties>
</file>