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5903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57934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13222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52687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9236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4807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2018-12-17T08:22:06Z</dcterms:modified>
</cp:coreProperties>
</file>