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8947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95426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67528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43248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932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8264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2018-12-17T08:21:58Z</dcterms:modified>
</cp:coreProperties>
</file>