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Sunndal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70833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74802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22322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81943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37139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2421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2018-12-17T08:21:49Z</dcterms:modified>
</cp:coreProperties>
</file>