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97738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9797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767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41163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28671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8712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2018-12-17T08:21:40Z</dcterms:modified>
</cp:coreProperties>
</file>