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Rauma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2182651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1305014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2 984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5042280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251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1 881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6810042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1 104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417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1 413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277021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359475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2 809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370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2018-12-17T08:21:31Z</dcterms:modified>
</cp:coreProperties>
</file>