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Sykkylven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83626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67685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4222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02292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1 527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9553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1369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366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2018-12-17T08:21:22Z</dcterms:modified>
</cp:coreProperties>
</file>