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Ørskog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31282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6347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70118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92631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10621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06962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364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2018-12-17T08:21:13Z</dcterms:modified>
</cp:coreProperties>
</file>