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Ørsta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11871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50468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62161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61860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2 933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4247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5045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2018-12-17T08:21:05Z</dcterms:modified>
</cp:coreProperties>
</file>