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Volda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26638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3357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23321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45344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2487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3674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372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2018-12-17T08:20:56Z</dcterms:modified>
</cp:coreProperties>
</file>