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9432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02005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38356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2704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514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75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2018-12-17T08:20:48Z</dcterms:modified>
</cp:coreProperties>
</file>