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Kristiansund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80506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21935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37325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04569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9 029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0646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0860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2018-12-17T08:20:39Z</dcterms:modified>
</cp:coreProperties>
</file>