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Ålesund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99664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250411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60355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9 496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53138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4 665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3 608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6 378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0582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74043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14 479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12 513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373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2018-12-17T08:20:30Z</dcterms:modified>
</cp:coreProperties>
</file>