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Molde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8751615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12 859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0793428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12 859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12 859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12 859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12 859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4992213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5 381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4 507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515008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8 343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2 113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2 403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768319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96322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12 819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12 792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373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2018-12-17T08:20:21Z</dcterms:modified>
</cp:coreProperties>
</file>