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37184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86514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93756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5373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9602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0915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2018-12-17T08:20:13Z</dcterms:modified>
</cp:coreProperties>
</file>