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1419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45361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12946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2613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605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7800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2 924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2018-12-17T08:20:04Z</dcterms:modified>
</cp:coreProperties>
</file>