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Eid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9814897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0897105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8307261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6642058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765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264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251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349017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502452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367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2018-12-17T08:19:55Z</dcterms:modified>
</cp:coreProperties>
</file>