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Vågsøy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99311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70242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35396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468594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37723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39705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369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2018-12-17T08:19:44Z</dcterms:modified>
</cp:coreProperties>
</file>