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Førde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33752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350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6794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69431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94609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07417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371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2018-12-17T08:19:33Z</dcterms:modified>
</cp:coreProperties>
</file>