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47233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35912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67120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92031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0677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6006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2018-12-17T08:19:24Z</dcterms:modified>
</cp:coreProperties>
</file>