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Sogndal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21672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68748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68382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81516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3718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9753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2018-12-17T08:19:15Z</dcterms:modified>
</cp:coreProperties>
</file>