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Flora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66198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81527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12986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33988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63314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9667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2018-12-17T08:18:58Z</dcterms:modified>
</cp:coreProperties>
</file>