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Hordaland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19914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67 976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6106456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7 474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22 357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37 323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0947057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28 207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12 014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27 502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59168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40 253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13 263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14 206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895127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81161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4 918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44 908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58 844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2018-12-17T07:59:08Z</dcterms:modified>
</cp:coreProperties>
</file>