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2335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46369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2726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17928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6469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4028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2018-12-17T08:18:49Z</dcterms:modified>
</cp:coreProperties>
</file>