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24544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02865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40365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0667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6904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7604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2018-12-17T08:18:40Z</dcterms:modified>
</cp:coreProperties>
</file>