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19333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63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4703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41329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3432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1672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2018-12-17T08:18:32Z</dcterms:modified>
</cp:coreProperties>
</file>