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41069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8269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87221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779201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301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80087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12871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2018-12-17T08:18:23Z</dcterms:modified>
</cp:coreProperties>
</file>