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19475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80552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32255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53673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7136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1051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2018-12-17T08:18:14Z</dcterms:modified>
</cp:coreProperties>
</file>