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Ulvik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42873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87467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308002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2 798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4172959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1 032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30108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694167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367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2018-12-17T08:18:06Z</dcterms:modified>
</cp:coreProperties>
</file>