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Odda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99926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446129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5934898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241513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98224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66899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369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2018-12-17T08:17:57Z</dcterms:modified>
</cp:coreProperties>
</file>